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7" r:id="rId3"/>
    <p:sldId id="261" r:id="rId4"/>
    <p:sldId id="278" r:id="rId5"/>
    <p:sldId id="321" r:id="rId6"/>
    <p:sldId id="285" r:id="rId7"/>
    <p:sldId id="295" r:id="rId8"/>
    <p:sldId id="290" r:id="rId9"/>
    <p:sldId id="296" r:id="rId10"/>
    <p:sldId id="309" r:id="rId11"/>
    <p:sldId id="310" r:id="rId12"/>
    <p:sldId id="304" r:id="rId13"/>
    <p:sldId id="313" r:id="rId14"/>
    <p:sldId id="312" r:id="rId15"/>
    <p:sldId id="302" r:id="rId16"/>
    <p:sldId id="298" r:id="rId17"/>
    <p:sldId id="319" r:id="rId18"/>
    <p:sldId id="318" r:id="rId19"/>
    <p:sldId id="317" r:id="rId20"/>
    <p:sldId id="316" r:id="rId21"/>
    <p:sldId id="320" r:id="rId22"/>
    <p:sldId id="283" r:id="rId23"/>
    <p:sldId id="292" r:id="rId24"/>
    <p:sldId id="293" r:id="rId25"/>
  </p:sldIdLst>
  <p:sldSz cx="9144000" cy="6858000" type="screen4x3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24" autoAdjust="0"/>
  </p:normalViewPr>
  <p:slideViewPr>
    <p:cSldViewPr>
      <p:cViewPr varScale="1">
        <p:scale>
          <a:sx n="107" d="100"/>
          <a:sy n="107" d="100"/>
        </p:scale>
        <p:origin x="-17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EE3A-CF6B-4BD2-A232-2F7290A69755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over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4EE3A-CF6B-4BD2-A232-2F7290A69755}" type="datetimeFigureOut">
              <a:rPr lang="ru-RU" smtClean="0"/>
              <a:pPr/>
              <a:t>03.02.2021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6A69C-1605-4321-8E1B-256D458883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 dir="r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357166"/>
            <a:ext cx="80010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«Детское экспериментирование как средство развития познавательно - речевого развития младших дошкольников» </a:t>
            </a:r>
            <a:endParaRPr lang="ru-RU" sz="3600" dirty="0"/>
          </a:p>
        </p:txBody>
      </p:sp>
      <p:pic>
        <p:nvPicPr>
          <p:cNvPr id="5122" name="Picture 2" descr="C:\Users\Титан\Desktop\опыты артинки\chitatel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4554"/>
            <a:ext cx="2974280" cy="334502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571868" y="3786190"/>
            <a:ext cx="4816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МОУ «</a:t>
            </a:r>
            <a:r>
              <a:rPr lang="ru-RU" sz="2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Сланцевская</a:t>
            </a:r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СОШ №6» </a:t>
            </a: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Дошкольное отделение</a:t>
            </a:r>
          </a:p>
          <a:p>
            <a:pPr algn="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Завьялова Т.В.</a:t>
            </a:r>
          </a:p>
          <a:p>
            <a:pPr algn="r"/>
            <a:endParaRPr lang="ru-RU" sz="2000" dirty="0"/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фо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043608" y="332656"/>
            <a:ext cx="7247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Волшебная радуга из воды</a:t>
            </a:r>
            <a:endParaRPr lang="ru-RU" sz="4000" dirty="0"/>
          </a:p>
        </p:txBody>
      </p:sp>
      <p:pic>
        <p:nvPicPr>
          <p:cNvPr id="7" name="Рисунок 6" descr="https://sun9-56.userapi.com/impg/E4WYaC-ZDLFsnO-NjiyiHXA1Oj-kfwll5dg3qA/aAyh00RUwd8.jpg?size=2560x1920&amp;quality=96&amp;proxy=1&amp;sign=5c653b242c390ae36b242ee348d6495b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40408">
            <a:off x="306070" y="1424762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sun9-16.userapi.com/impg/JRlE8JmAIvClgNXbBWkhif3_9-fXmpK_BMkqEA/Vh0asPMeu78.jpg?size=2560x1920&amp;quality=96&amp;proxy=1&amp;sign=5c55fcc664b1e80306d0bfe1f2f1e78a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196752"/>
            <a:ext cx="46805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фо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 Вода не имеет запаха»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https://sun9-45.userapi.com/impg/0VqJg_eMpRLFg7RGTotHUlPHLgzBtAKn4QU7hQ/5t1DmAptm5Q.jpg?size=2560x1920&amp;quality=96&amp;proxy=1&amp;sign=e52f65cbdddf11f0a25891a1a3bc6cf7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340768"/>
            <a:ext cx="633670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фо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47626"/>
            <a:ext cx="9191626" cy="6905626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Игра «Сделай море»</a:t>
            </a:r>
            <a:endParaRPr lang="ru-RU" dirty="0"/>
          </a:p>
        </p:txBody>
      </p:sp>
      <p:pic>
        <p:nvPicPr>
          <p:cNvPr id="9" name="Содержимое 8" descr="https://sun9-59.userapi.com/impg/kk-Ck7-cKAvSHoul9uWjpOOWUsOgNTF9cZxscQ/Xz7ekJ9OsX4.jpg?size=2560x1920&amp;quality=96&amp;proxy=1&amp;sign=8455fb468559d2663674f813abbeed78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556792"/>
            <a:ext cx="4038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https://sun9-28.userapi.com/impg/sRKfNqy82ke3d05PcBvTZkyVWbcwnuYlocJblw/3u51-wX4U_8.jpg?size=2560x1920&amp;quality=96&amp;proxy=1&amp;sign=0c7beb1e9f44d617506d6315c398bf44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556792"/>
            <a:ext cx="396044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фо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Игра «Сделай море»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Содержимое 7" descr="https://sun9-28.userapi.com/impg/krmxuhCo9QgqqEsoAqxg9nejcp9VAOw8nNI5pA/lTgy-qSkVJM.jpg?size=2560x1920&amp;quality=96&amp;proxy=1&amp;sign=e627719157f83afee7b3af3d7faaf721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40768"/>
            <a:ext cx="40386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https://sun9-8.userapi.com/impg/oaJ80TwHSOHZTuhZ6_XV3PmVphCySSI8iL1e4w/Gb36uLAWvn0.jpg?size=2560x1920&amp;quality=96&amp;proxy=1&amp;sign=588e94abf09ae7e2442acfe646cc4b2e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340768"/>
            <a:ext cx="40386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фо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Игра «Кораблики»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Содержимое 7" descr="https://sun9-44.userapi.com/impg/P6iT8xWHDfN7vwDoVBdk5iJNlsiXfh7DY06t0A/UFcIaMABpbc.jpg?size=2560x1920&amp;quality=96&amp;proxy=1&amp;sign=60fa6fcc7cfa7dc62e4951b1f1d1512a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4038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https://sun9-54.userapi.com/impg/8EyFr9DWOhu1qltSJjp7YClAeqGL7846pNYygg/cjn82HlJ0Gs.jpg?size=2560x1920&amp;quality=96&amp;proxy=1&amp;sign=0667b53c49d5b091fc0d812169ea29b9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484784"/>
            <a:ext cx="40386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фо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6" y="-47626"/>
            <a:ext cx="9191626" cy="690562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Опыты с воздухом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Воздух есть внутри нас и вокруг нас…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Содержимое 7" descr="https://sun9-71.userapi.com/impg/vxhQUI_3XUBoapAiHguIcDg_SzfXNUVOy9iTKQ/FwjzHE4ezdk.jpg?size=2560x1920&amp;quality=96&amp;proxy=1&amp;sign=cc00726378c67b4c8d7d4c95872eeaef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556792"/>
            <a:ext cx="40386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https://sun9-25.userapi.com/impg/FsUQa1xsUeYLBISd2l0OiuolopPZaOHzmitxgA/KRLSSF3qj1k.jpg?size=2560x1920&amp;quality=96&amp;proxy=1&amp;sign=75c256216a9fc1bc4463bc306bf1fac7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556792"/>
            <a:ext cx="4038600" cy="382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8903" y="214290"/>
            <a:ext cx="4265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Опыты с водой</a:t>
            </a:r>
            <a:endParaRPr lang="ru-RU" sz="4000" dirty="0"/>
          </a:p>
        </p:txBody>
      </p:sp>
      <p:pic>
        <p:nvPicPr>
          <p:cNvPr id="5122" name="Picture 2" descr="C:\Users\User\Desktop\фо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Выдуваем пузыри  трубочками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Содержимое 8" descr="https://sun9-39.userapi.com/impg/ngZ4FDsRAnoCtArX-XXvz-xAaGwZwDJjUXZurA/o2LlsWZvqsc.jpg?size=900x1600&amp;quality=96&amp;proxy=1&amp;sign=e8d83e78a70948ad9419810ffc31130d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268760"/>
            <a:ext cx="3528392" cy="48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https://sun9-68.userapi.com/impg/2i_uwtrQCuf11oXerhD9PGM2_JV3NEjXGuwz8A/PtDGoSJlRYw.jpg?size=900x1600&amp;quality=96&amp;proxy=1&amp;sign=94c76ae35d873241dd955b751570696f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340768"/>
            <a:ext cx="3600400" cy="4785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фо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Опыт «Искусственный снег»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Содержимое 8" descr="https://sun9-67.userapi.com/impg/klgsiSCw97MEDaDOEaz_NN9qgAVpZvmInyDwBg/xiP-mf6lDS8.jpg?size=2560x1920&amp;quality=96&amp;proxy=1&amp;sign=bdd8a1f4838914b713d025affecddfc5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8800"/>
            <a:ext cx="403860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https://sun9-17.userapi.com/impg/bLwiaEBnQmT1a_wIq7DMQjbIV29eRZK23RgnJA/PBm70K80_3g.jpg?size=2560x1920&amp;quality=96&amp;proxy=1&amp;sign=4abf575aac09c60ec6126d7d05251a7d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28800"/>
            <a:ext cx="403860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фо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Эх, снег – снежок!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Содержимое 8" descr="https://sun9-52.userapi.com/impg/utzxgo9ggoFLEiHDK10d3jOOycDblRx6-OH-NA/0-e_mD1oPHc.jpg?size=2560x1920&amp;quality=96&amp;proxy=1&amp;sign=49429f1a621d565155ae19e703fa43d6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28800"/>
            <a:ext cx="40386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https://sun9-38.userapi.com/impg/1hNmXxws44tXlV_y26wmwVfjp1sUO3AD77uOjQ/-S4WDBr-E9g.jpg?size=2560x1920&amp;quality=96&amp;proxy=1&amp;sign=2ece3c2fae74884d4508e1b407c7ef6e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28800"/>
            <a:ext cx="403860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фо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Здравствуй зимушка – зима!</a:t>
            </a: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Содержимое 8" descr="https://sun9-34.userapi.com/impf/H7FI1Oc-nJ-DbBnTYDjtL9876bOEbOSbT0gr-g/VDZGgP7Kzuw.jpg?size=900x1600&amp;quality=96&amp;proxy=1&amp;sign=1a71a673a18b44f9ade1c5477826fb21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00200"/>
            <a:ext cx="345638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https://sun9-51.userapi.com/impf/6nUdc5IeExihQF2TItYkmLjAvfOOw3XNX_RX4Q/BjDsgHTsJFU.jpg?size=900x1600&amp;quality=96&amp;proxy=1&amp;sign=19716049312ebb2f6497dfabfc879ef3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600200"/>
            <a:ext cx="338437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14678" y="357166"/>
            <a:ext cx="4000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Актуальность</a:t>
            </a:r>
            <a:endParaRPr lang="ru-RU" sz="4000" dirty="0"/>
          </a:p>
        </p:txBody>
      </p:sp>
      <p:pic>
        <p:nvPicPr>
          <p:cNvPr id="3073" name="Picture 1" descr="C:\Users\Титан\Desktop\опыты артинки\0_3a855_1ebba684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714620"/>
            <a:ext cx="2625867" cy="392909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71736" y="1214422"/>
            <a:ext cx="75009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 «Расскажи – и я забуду,  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  покажи – и я запомню, </a:t>
            </a:r>
          </a:p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  дай попробовать - и я пойму».  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14546" y="3500438"/>
            <a:ext cx="32147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Ребенок усваивает все прочно и надолго когда слышит, видит и делает сам.</a:t>
            </a:r>
            <a:endParaRPr lang="ru-RU" sz="2400" dirty="0"/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фо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6" y="0"/>
            <a:ext cx="9191626" cy="6905626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Наблюдение за снегом!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9" name="Содержимое 8" descr="https://sun9-61.userapi.com/impf/ZIh90rxh62djsSW5PmqP5fQllOTaIb_afzAJRQ/L33cmHqykzA.jpg?size=900x1600&amp;quality=96&amp;proxy=1&amp;sign=053227c182a01614f2248d4203a3c076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899591" y="1600200"/>
            <a:ext cx="331236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https://sun9-9.userapi.com/impf/_p3elluOGsUe5eIFOeEHiUSnDOO8ie4WJICgYg/ufGIXkDUPTA.jpg?size=900x1600&amp;quality=96&amp;proxy=1&amp;sign=39b63056e653dfe4abff2757fa5bc60b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4572" y="1600200"/>
            <a:ext cx="328188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un9-14.userapi.com/impg/lcmIyr56r6kFUVeiIBkAgDh9Gn8b5SYZQpRvAg/N2i0ovubUwU.jpg?size=2560x1920&amp;quality=96&amp;proxy=1&amp;sign=15ad9d78806308b5355655354ac8974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28092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928926" y="285728"/>
            <a:ext cx="6215074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 процессе экспериментирования дети учатся: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видеть и выделять проблему;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принимать и ставить цель;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решать проблемы: анализировать объект или явление, выделять существенные признаки и связи, сопоставлять различные факты, выдвигать гипотезы, предположения, отбирать средства и материалы для самостоятельной деятельности, осуществлять эксперимент;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высказывать суждения, делать выводы и умозаключения.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42852"/>
            <a:ext cx="82868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omic Sans MS" pitchFamily="66" charset="0"/>
              </a:rPr>
              <a:t>Вывод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	Проанализировав результаты своей педагогической деятельности, я пришла к выводу, что опыт работы в данном направлении очень эффективен. Такой  метод обучения как экспериментальная деятельность, достаточно мощно активизирует познавательно 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- речевое 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развитие и  интерес у детей и способствует  усвоению детьми новых знаний и умений.</a:t>
            </a:r>
          </a:p>
          <a:p>
            <a:pPr algn="just"/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	Подводя итог, хочу сказать, что  поощряя детскую любознательность, утоляя жажду познания маленьких почемучек и направляя их исследовательскую инициативу, мы можем развить у детей изобретательность, речевую и творческую </a:t>
            </a:r>
            <a:r>
              <a:rPr lang="ru-RU" sz="2000" err="1" smtClean="0">
                <a:solidFill>
                  <a:srgbClr val="FF0000"/>
                </a:solidFill>
                <a:latin typeface="Comic Sans MS" pitchFamily="66" charset="0"/>
              </a:rPr>
              <a:t>активность</a:t>
            </a:r>
            <a:r>
              <a:rPr lang="ru-RU" sz="2000" smtClean="0">
                <a:solidFill>
                  <a:srgbClr val="FF0000"/>
                </a:solidFill>
                <a:latin typeface="Comic Sans MS" pitchFamily="66" charset="0"/>
              </a:rPr>
              <a:t>, познавательный </a:t>
            </a:r>
            <a:r>
              <a:rPr lang="ru-RU" sz="2000" dirty="0" smtClean="0">
                <a:solidFill>
                  <a:srgbClr val="FF0000"/>
                </a:solidFill>
                <a:latin typeface="Comic Sans MS" pitchFamily="66" charset="0"/>
              </a:rPr>
              <a:t>интерес; открывать перед детьми  удивительный мир   экспериментирования.</a:t>
            </a:r>
          </a:p>
          <a:p>
            <a:pPr algn="ctr"/>
            <a:endParaRPr lang="ru-RU" sz="40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57356" y="642918"/>
            <a:ext cx="55755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Comic Sans MS" pitchFamily="66" charset="0"/>
              </a:rPr>
              <a:t>Спасибо за внимание!</a:t>
            </a:r>
            <a:endParaRPr lang="ru-RU" sz="4000" dirty="0"/>
          </a:p>
        </p:txBody>
      </p:sp>
      <p:pic>
        <p:nvPicPr>
          <p:cNvPr id="1026" name="Picture 2" descr="C:\Users\Титан\Desktop\опыты артинки\chitateli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500174"/>
            <a:ext cx="3686177" cy="414565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4810" y="642918"/>
            <a:ext cx="1707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Цель: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7224" y="1428736"/>
            <a:ext cx="8001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Обеспечение условий для развития познавательной и речевой активности дошкольников через детскую экспериментальную деятельность и детское экспериментирование.</a:t>
            </a:r>
            <a:endParaRPr lang="ru-RU" sz="3200" dirty="0"/>
          </a:p>
        </p:txBody>
      </p:sp>
      <p:pic>
        <p:nvPicPr>
          <p:cNvPr id="4097" name="Picture 1" descr="C:\Users\Титан\Desktop\опыты артинки\provette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3717032"/>
            <a:ext cx="1891891" cy="192804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8992" y="214290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Задачи:</a:t>
            </a:r>
            <a:endParaRPr lang="ru-RU" sz="4000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1142976" y="1226567"/>
            <a:ext cx="6500858" cy="33239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Обогащать представления детей об окружающем мире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Развивать умение пользоваться приборами помощниками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Совершенствовать мыслительную и речевую активность детей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Обеспечить личностное развитие каждого ребенка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Comic Sans MS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04664"/>
            <a:ext cx="7128792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b="1" dirty="0" smtClean="0">
              <a:solidFill>
                <a:srgbClr val="FF000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Форма проведения:</a:t>
            </a:r>
          </a:p>
          <a:p>
            <a:r>
              <a:rPr lang="ru-RU" sz="1400" b="1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Беседы: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Берегите воду.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Кто живет в воде и рядом снег?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Где используется вода в доме?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Что такое снег?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Что такое лед?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НОД: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- Познавательное развитие: «Загадочный воздух»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- Познавательное развитие  «Ох, водичка хороша!»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Дидактические игры: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 Бумажные кораблики.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Достань ракушку.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Теплый холодный.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Поймай льдинку.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Тонет - не тонет.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Опыты: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Искусственный снег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Тает льдинка.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Радуга в воде.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Пенный замок.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Свойства воды.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Рассматривание  картинок и презентаций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Откуда берутся снег и вода?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Лед в природе?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Картинки кто нуждается в воде?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Как мы используем воду?</a:t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  <a:cs typeface="Times New Roman" panose="02020603050405020304" pitchFamily="18" charset="0"/>
              </a:rPr>
              <a:t>Правила  поведения на льду?</a:t>
            </a:r>
            <a: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ru-RU" sz="1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Рисунок 2" descr="https://sun9-62.userapi.com/impg/14iNwDD4zYUBuZxmp6iSkt3qnKPLPtn3BZY0aw/PzdF-C8aQQo.jpg?size=2560x1920&amp;quality=96&amp;proxy=1&amp;sign=af4a248216ad1959cfa9a868754061a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28045">
            <a:off x="5407208" y="2977210"/>
            <a:ext cx="317335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57422" y="357166"/>
            <a:ext cx="56076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Мини - лаборатория</a:t>
            </a:r>
            <a:endParaRPr lang="ru-RU" sz="4000" dirty="0"/>
          </a:p>
        </p:txBody>
      </p:sp>
      <p:pic>
        <p:nvPicPr>
          <p:cNvPr id="54274" name="Picture 2" descr="https://sun9-7.userapi.com/impg/28doBycFuuNnuc-TmRWLEWKUcbim_0DCigyTIQ/MHxvY5Otto8.jpg?size=2560x1920&amp;quality=96&amp;proxy=1&amp;sign=c4cf6f00b818df798eeb155e4bdf49c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02248">
            <a:off x="304500" y="1058397"/>
            <a:ext cx="2485691" cy="2491333"/>
          </a:xfrm>
          <a:prstGeom prst="rect">
            <a:avLst/>
          </a:prstGeom>
          <a:noFill/>
        </p:spPr>
      </p:pic>
      <p:pic>
        <p:nvPicPr>
          <p:cNvPr id="54276" name="Picture 4" descr="https://sun9-73.userapi.com/impg/MtU7YLkIgWKsaH-zYAMG-Rj8hdLVxJq0EfEiJA/Vja5ayA0CK4.jpg?size=2560x1920&amp;quality=96&amp;proxy=1&amp;sign=0a351c804e9c603cc4786e3c96d2bc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08763">
            <a:off x="1251309" y="2709310"/>
            <a:ext cx="2850049" cy="2781580"/>
          </a:xfrm>
          <a:prstGeom prst="rect">
            <a:avLst/>
          </a:prstGeom>
          <a:noFill/>
        </p:spPr>
      </p:pic>
      <p:pic>
        <p:nvPicPr>
          <p:cNvPr id="8" name="Рисунок 7" descr="https://sun9-11.userapi.com/impg/REd6BkHQFFgN0UZxhqchNALDpuf_6nQ0avEkXw/nkQsuusjEKE.jpg?size=2560x1920&amp;quality=96&amp;proxy=1&amp;sign=ae504fa25156187bdfb0cfd6fd5044d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6133">
            <a:off x="5880036" y="1259234"/>
            <a:ext cx="2554716" cy="187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https://sun9-63.userapi.com/impg/1iYwQWZTq2dac6n5WXxAnA02BxtKFgcIZYsk4A/2wjbuouJ98s.jpg?size=2560x1920&amp;quality=96&amp;proxy=1&amp;sign=5a1b7a8061e2fc2b0d13c52acc293ade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2636912"/>
            <a:ext cx="367240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Титан\Desktop\опыты артинки\424568-chemical-experime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600427"/>
            <a:ext cx="4071966" cy="325757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14646" y="214290"/>
            <a:ext cx="592935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А у нас в саду дела - эксперименты снова,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Сам волшебник никогда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 не творил такого!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То растопим снег и лёд, то смешаем краски.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Изменяем вкус воды,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omic Sans MS" pitchFamily="66" charset="0"/>
              </a:rPr>
              <a:t>как в волшебной сказке!</a:t>
            </a:r>
            <a:endParaRPr lang="ru-RU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Опыты с водой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+mn-lt"/>
              </a:rPr>
              <a:t>«Свойства воды»</a:t>
            </a:r>
            <a:endParaRPr lang="ru-RU" dirty="0">
              <a:latin typeface="+mn-lt"/>
            </a:endParaRPr>
          </a:p>
        </p:txBody>
      </p:sp>
      <p:pic>
        <p:nvPicPr>
          <p:cNvPr id="8" name="Содержимое 7" descr="https://sun9-48.userapi.com/impg/RV3AUoKLEx1lo_L19U2pzXAX15QThyzeXNkeaQ/4qieNiMKIj8.jpg?size=2560x1920&amp;quality=96&amp;proxy=1&amp;sign=a190d270d9f53b6f523448ad1df8e74d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424428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https://sun9-74.userapi.com/impg/_sjz8P0jQUSx2MgSmG0rCPodpPP3cH6BV7nxpA/P_effdOrojM.jpg?size=2560x1920&amp;quality=96&amp;proxy=1&amp;sign=d66b35a54eddb96afb9f9df000626438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28800"/>
            <a:ext cx="40386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User\Desktop\фон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-23813"/>
            <a:ext cx="9191626" cy="6905626"/>
          </a:xfrm>
          <a:prstGeom prst="rect">
            <a:avLst/>
          </a:prstGeom>
          <a:noFill/>
        </p:spPr>
      </p:pic>
      <p:pic>
        <p:nvPicPr>
          <p:cNvPr id="6" name="Рисунок 5" descr="https://sun9-60.userapi.com/impg/U2plFUca91bAF_jujaDxddTPYMbDlfPbkqZioQ/I85E4gkY_q4.jpg?size=2560x1920&amp;quality=96&amp;proxy=1&amp;sign=afce483f6171ce69cbf15a174bf279f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0"/>
            <a:ext cx="7848872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4553b36d98a1a9771b60ed7fd6ae5ca013c54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272</Words>
  <Application>Microsoft Office PowerPoint</Application>
  <PresentationFormat>Экран (4:3)</PresentationFormat>
  <Paragraphs>48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Опыты с водой «Свойства воды»</vt:lpstr>
      <vt:lpstr>Слайд 9</vt:lpstr>
      <vt:lpstr>Слайд 10</vt:lpstr>
      <vt:lpstr>« Вода не имеет запаха»</vt:lpstr>
      <vt:lpstr>Игра «Сделай море»</vt:lpstr>
      <vt:lpstr>Игра «Сделай море»</vt:lpstr>
      <vt:lpstr>Игра «Кораблики»</vt:lpstr>
      <vt:lpstr>Опыты с воздухом Воздух есть внутри нас и вокруг нас…</vt:lpstr>
      <vt:lpstr>Выдуваем пузыри  трубочками</vt:lpstr>
      <vt:lpstr>Опыт «Искусственный снег»</vt:lpstr>
      <vt:lpstr>Эх, снег – снежок!</vt:lpstr>
      <vt:lpstr>Здравствуй зимушка – зима!</vt:lpstr>
      <vt:lpstr>Наблюдение за снегом!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Microsoft Office</cp:lastModifiedBy>
  <cp:revision>94</cp:revision>
  <dcterms:created xsi:type="dcterms:W3CDTF">2014-05-12T04:44:22Z</dcterms:created>
  <dcterms:modified xsi:type="dcterms:W3CDTF">2021-02-03T17:24:42Z</dcterms:modified>
</cp:coreProperties>
</file>