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91" r:id="rId3"/>
    <p:sldId id="294" r:id="rId4"/>
    <p:sldId id="292" r:id="rId5"/>
    <p:sldId id="293" r:id="rId6"/>
    <p:sldId id="295" r:id="rId7"/>
    <p:sldId id="289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285" r:id="rId18"/>
  </p:sldIdLst>
  <p:sldSz cx="10688638" cy="7562850"/>
  <p:notesSz cx="6858000" cy="9144000"/>
  <p:defaultTextStyle>
    <a:defPPr>
      <a:defRPr lang="ru-RU"/>
    </a:defPPr>
    <a:lvl1pPr marL="0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909B"/>
    <a:srgbClr val="5AB8CB"/>
    <a:srgbClr val="DC7168"/>
    <a:srgbClr val="4CAF90"/>
    <a:srgbClr val="68AF9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06" autoAdjust="0"/>
    <p:restoredTop sz="94644" autoAdjust="0"/>
  </p:normalViewPr>
  <p:slideViewPr>
    <p:cSldViewPr snapToGrid="0" snapToObjects="1">
      <p:cViewPr>
        <p:scale>
          <a:sx n="50" d="100"/>
          <a:sy n="50" d="100"/>
        </p:scale>
        <p:origin x="-48" y="-144"/>
      </p:cViewPr>
      <p:guideLst>
        <p:guide orient="horz" pos="2382"/>
        <p:guide pos="3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FF979-0CF3-4242-B9EA-B62788A904A2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78BE8-457B-BD4D-8056-37BC349AF0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20224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A3A10-BA53-A448-A149-C063BFB04D5F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30BBD-B3AD-DA42-B928-D5DC485460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1387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30BBD-B3AD-DA42-B928-D5DC4854607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30BBD-B3AD-DA42-B928-D5DC4854607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30BBD-B3AD-DA42-B928-D5DC4854607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895497E-BA53-B845-B84F-3B3DDB569F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253" b="2424"/>
          <a:stretch/>
        </p:blipFill>
        <p:spPr>
          <a:xfrm>
            <a:off x="1" y="0"/>
            <a:ext cx="10688638" cy="7562850"/>
          </a:xfrm>
          <a:prstGeom prst="rect">
            <a:avLst/>
          </a:prstGeom>
        </p:spPr>
      </p:pic>
      <p:sp>
        <p:nvSpPr>
          <p:cNvPr id="5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645889" y="2831049"/>
            <a:ext cx="3933545" cy="2484366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38040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34432" y="1115665"/>
            <a:ext cx="9619774" cy="87569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2472" y="1991360"/>
            <a:ext cx="6442572" cy="510635"/>
          </a:xfrm>
          <a:prstGeom prst="rect">
            <a:avLst/>
          </a:prstGeom>
        </p:spPr>
        <p:txBody>
          <a:bodyPr lIns="99551" tIns="49775" rIns="99551" bIns="49775"/>
          <a:lstStyle>
            <a:lvl1pPr marL="0" marR="0" indent="0" algn="l" defTabSz="4977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00909B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rgbClr val="00909B"/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0"/>
          </p:nvPr>
        </p:nvSpPr>
        <p:spPr>
          <a:xfrm>
            <a:off x="534433" y="1991360"/>
            <a:ext cx="3021674" cy="4729108"/>
          </a:xfrm>
          <a:prstGeom prst="rect">
            <a:avLst/>
          </a:prstGeom>
        </p:spPr>
        <p:txBody>
          <a:bodyPr lIns="99551" tIns="49775" rIns="99551" bIns="49775"/>
          <a:lstStyle>
            <a:lvl1pPr marL="169863" indent="-169863" algn="l">
              <a:buClr>
                <a:srgbClr val="00909B"/>
              </a:buClr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1" hasCustomPrompt="1"/>
          </p:nvPr>
        </p:nvSpPr>
        <p:spPr>
          <a:xfrm>
            <a:off x="3712472" y="2615722"/>
            <a:ext cx="6441733" cy="4089877"/>
          </a:xfrm>
          <a:prstGeom prst="rect">
            <a:avLst/>
          </a:prstGeom>
        </p:spPr>
        <p:txBody>
          <a:bodyPr lIns="99551" tIns="49775" rIns="99551" bIns="49775"/>
          <a:lstStyle>
            <a:lvl1pPr marL="0" indent="0" algn="l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xmlns="" val="1539345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34432" y="1115665"/>
            <a:ext cx="9619774" cy="87569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432" y="2501994"/>
            <a:ext cx="9619774" cy="4225907"/>
          </a:xfrm>
          <a:prstGeom prst="rect">
            <a:avLst/>
          </a:prstGeom>
        </p:spPr>
        <p:txBody>
          <a:bodyPr lIns="99551" tIns="49775" rIns="99551" bIns="49775"/>
          <a:lstStyle>
            <a:lvl1pPr marL="169863" indent="-169863" algn="l">
              <a:buClr>
                <a:srgbClr val="00909B"/>
              </a:buClr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531383" y="1991360"/>
            <a:ext cx="9622823" cy="510635"/>
          </a:xfrm>
          <a:prstGeom prst="rect">
            <a:avLst/>
          </a:prstGeom>
        </p:spPr>
        <p:txBody>
          <a:bodyPr lIns="99551" tIns="49775" rIns="99551" bIns="49775"/>
          <a:lstStyle>
            <a:lvl1pPr marL="0" marR="0" indent="0" algn="l" defTabSz="4977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>
                <a:solidFill>
                  <a:srgbClr val="00909B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dirty="0"/>
              <a:t>ЗАГОЛОВОК</a:t>
            </a:r>
          </a:p>
          <a:p>
            <a:pPr lvl="0"/>
            <a:endParaRPr lang="ru-RU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rgbClr val="00909B"/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62670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34432" y="1115665"/>
            <a:ext cx="5650778" cy="87569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432" y="2501994"/>
            <a:ext cx="5650778" cy="4225907"/>
          </a:xfrm>
          <a:prstGeom prst="rect">
            <a:avLst/>
          </a:prstGeom>
        </p:spPr>
        <p:txBody>
          <a:bodyPr lIns="99551" tIns="49775" rIns="99551" bIns="49775"/>
          <a:lstStyle>
            <a:lvl1pPr marL="169863" indent="-169863" algn="l">
              <a:buClr>
                <a:srgbClr val="00909B"/>
              </a:buClr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531383" y="1991360"/>
            <a:ext cx="5652569" cy="510635"/>
          </a:xfrm>
          <a:prstGeom prst="rect">
            <a:avLst/>
          </a:prstGeom>
        </p:spPr>
        <p:txBody>
          <a:bodyPr lIns="99551" tIns="49775" rIns="99551" bIns="49775"/>
          <a:lstStyle>
            <a:lvl1pPr marL="0" marR="0" indent="0" algn="l" defTabSz="4977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>
                <a:solidFill>
                  <a:srgbClr val="00909B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dirty="0"/>
              <a:t>ЗАГОЛОВОК</a:t>
            </a:r>
          </a:p>
          <a:p>
            <a:pPr lvl="0"/>
            <a:endParaRPr lang="ru-RU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rgbClr val="00909B"/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1"/>
          </p:nvPr>
        </p:nvSpPr>
        <p:spPr>
          <a:xfrm>
            <a:off x="6452839" y="1122363"/>
            <a:ext cx="3716685" cy="5619750"/>
          </a:xfrm>
          <a:prstGeom prst="rect">
            <a:avLst/>
          </a:prstGeom>
        </p:spPr>
        <p:txBody>
          <a:bodyPr anchor="ctr"/>
          <a:lstStyle>
            <a:lvl1pPr algn="ctr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38664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680192" cy="7540752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091293" y="3150673"/>
            <a:ext cx="6060141" cy="1800468"/>
          </a:xfrm>
          <a:prstGeom prst="rect">
            <a:avLst/>
          </a:prstGeom>
        </p:spPr>
        <p:txBody>
          <a:bodyPr lIns="99551" tIns="49775" rIns="99551" bIns="49775" anchor="t"/>
          <a:lstStyle>
            <a:lvl1pPr algn="l">
              <a:defRPr sz="4000" b="1" cap="all">
                <a:solidFill>
                  <a:srgbClr val="00909B"/>
                </a:solidFill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51811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4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913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680192" cy="7540752"/>
          </a:xfrm>
          <a:prstGeom prst="rect">
            <a:avLst/>
          </a:prstGeom>
        </p:spPr>
      </p:pic>
      <p:sp>
        <p:nvSpPr>
          <p:cNvPr id="7" name="Нижний колонтитул 4"/>
          <p:cNvSpPr txBox="1">
            <a:spLocks/>
          </p:cNvSpPr>
          <p:nvPr userDrawn="1"/>
        </p:nvSpPr>
        <p:spPr>
          <a:xfrm>
            <a:off x="516819" y="7009643"/>
            <a:ext cx="3634475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defPPr>
              <a:defRPr lang="ru-RU"/>
            </a:defPPr>
            <a:lvl1pPr marL="0" algn="l" defTabSz="497754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ahoma"/>
                <a:ea typeface="+mn-ea"/>
                <a:cs typeface="+mn-cs"/>
              </a:defRPr>
            </a:lvl1pPr>
            <a:lvl2pPr marL="497754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u="sng" kern="1200" dirty="0" err="1">
                <a:solidFill>
                  <a:srgbClr val="00909B"/>
                </a:solidFill>
                <a:latin typeface="Tahoma"/>
                <a:ea typeface="+mn-ea"/>
                <a:cs typeface="+mn-cs"/>
              </a:rPr>
              <a:t>вашифинансы.рф</a:t>
            </a:r>
            <a:endParaRPr lang="ru-RU" u="sng" dirty="0">
              <a:solidFill>
                <a:srgbClr val="00909B"/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rgbClr val="00909B"/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7372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7" r:id="rId4"/>
    <p:sldLayoutId id="2147483651" r:id="rId5"/>
    <p:sldLayoutId id="2147483656" r:id="rId6"/>
  </p:sldLayoutIdLst>
  <p:hf hdr="0" dt="0"/>
  <p:txStyles>
    <p:titleStyle>
      <a:lvl1pPr algn="ctr" defTabSz="497754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Tahoma"/>
          <a:ea typeface="+mj-ea"/>
          <a:cs typeface="+mj-cs"/>
        </a:defRPr>
      </a:lvl1pPr>
    </p:titleStyle>
    <p:bodyStyle>
      <a:lvl1pPr marL="373315" indent="-373315" algn="l" defTabSz="497754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Tahoma"/>
          <a:ea typeface="+mn-ea"/>
          <a:cs typeface="+mn-cs"/>
        </a:defRPr>
      </a:lvl1pPr>
      <a:lvl2pPr marL="808850" indent="-311096" algn="l" defTabSz="497754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Tahoma"/>
          <a:ea typeface="+mn-ea"/>
          <a:cs typeface="+mn-cs"/>
        </a:defRPr>
      </a:lvl2pPr>
      <a:lvl3pPr marL="1244384" indent="-248877" algn="l" defTabSz="49775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Tahoma"/>
          <a:ea typeface="+mn-ea"/>
          <a:cs typeface="+mn-cs"/>
        </a:defRPr>
      </a:lvl3pPr>
      <a:lvl4pPr marL="1742138" indent="-248877" algn="l" defTabSz="497754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Tahoma"/>
          <a:ea typeface="+mn-ea"/>
          <a:cs typeface="+mn-cs"/>
        </a:defRPr>
      </a:lvl4pPr>
      <a:lvl5pPr marL="2239891" indent="-248877" algn="l" defTabSz="497754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Tahoma"/>
          <a:ea typeface="+mn-ea"/>
          <a:cs typeface="+mn-cs"/>
        </a:defRPr>
      </a:lvl5pPr>
      <a:lvl6pPr marL="2737645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399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152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906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54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07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61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01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768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522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27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029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&#1050;&#1072;&#1087;&#1080;&#1090;&#1072;&#1083;" TargetMode="External"/><Relationship Id="rId2" Type="http://schemas.openxmlformats.org/officeDocument/2006/relationships/hyperlink" Target="https://ru.wikipedia.org/wiki/&#1040;&#1085;&#1075;&#1083;&#1080;&#1081;&#1089;&#1082;&#1080;&#1081;_&#1103;&#1079;&#1099;&#1082;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ru.wikipedia.org/wiki/&#1055;&#1088;&#1080;&#1073;&#1099;&#1083;&#1100;" TargetMode="External"/><Relationship Id="rId4" Type="http://schemas.openxmlformats.org/officeDocument/2006/relationships/hyperlink" Target="https://ru.wikipedia.org/wiki/&#1062;&#1077;&#1083;&#1100;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37123" y="2764707"/>
            <a:ext cx="4209903" cy="2520971"/>
          </a:xfrm>
        </p:spPr>
        <p:txBody>
          <a:bodyPr/>
          <a:lstStyle/>
          <a:p>
            <a:r>
              <a:rPr lang="ru-RU" dirty="0" smtClean="0"/>
              <a:t>ВКЛАДЫВАЙ СРЕДСТВА В СВОЕ БУДУЩЕЕ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35123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8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1901" y="1930400"/>
            <a:ext cx="5173268" cy="3815428"/>
          </a:xfrm>
        </p:spPr>
      </p:pic>
      <p:sp>
        <p:nvSpPr>
          <p:cNvPr id="11" name="Объект 3"/>
          <p:cNvSpPr>
            <a:spLocks noGrp="1"/>
          </p:cNvSpPr>
          <p:nvPr>
            <p:ph idx="10"/>
          </p:nvPr>
        </p:nvSpPr>
        <p:spPr>
          <a:xfrm>
            <a:off x="323851" y="1636713"/>
            <a:ext cx="4603750" cy="4109115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ru-RU" b="1" dirty="0" smtClean="0">
                <a:solidFill>
                  <a:srgbClr val="00909B"/>
                </a:solidFill>
              </a:rPr>
              <a:t>	</a:t>
            </a:r>
            <a:r>
              <a:rPr lang="ru-RU" sz="2200" b="1" dirty="0" smtClean="0">
                <a:solidFill>
                  <a:srgbClr val="00909B"/>
                </a:solidFill>
              </a:rPr>
              <a:t>Однажды Генри </a:t>
            </a:r>
            <a:r>
              <a:rPr lang="ru-RU" sz="2200" b="1" dirty="0">
                <a:solidFill>
                  <a:srgbClr val="00909B"/>
                </a:solidFill>
              </a:rPr>
              <a:t>Форда, верившего в реинкарнацию, спросили, кем бы он хотел быть в следующей жизни. </a:t>
            </a:r>
            <a:endParaRPr lang="ru-RU" sz="2200" b="1" dirty="0" smtClean="0">
              <a:solidFill>
                <a:srgbClr val="00909B"/>
              </a:solidFill>
            </a:endParaRPr>
          </a:p>
          <a:p>
            <a:pPr algn="just">
              <a:lnSpc>
                <a:spcPct val="150000"/>
              </a:lnSpc>
              <a:buNone/>
            </a:pPr>
            <a:r>
              <a:rPr lang="ru-RU" sz="2200" b="1" dirty="0" smtClean="0">
                <a:solidFill>
                  <a:srgbClr val="00909B"/>
                </a:solidFill>
              </a:rPr>
              <a:t>	</a:t>
            </a:r>
            <a:r>
              <a:rPr lang="ru-RU" sz="2200" b="1" dirty="0">
                <a:solidFill>
                  <a:srgbClr val="00909B"/>
                </a:solidFill>
              </a:rPr>
              <a:t>	</a:t>
            </a:r>
            <a:r>
              <a:rPr lang="ru-RU" sz="2200" b="1" dirty="0" smtClean="0">
                <a:solidFill>
                  <a:srgbClr val="00909B"/>
                </a:solidFill>
              </a:rPr>
              <a:t>«</a:t>
            </a:r>
            <a:r>
              <a:rPr lang="ru-RU" sz="2200" b="1" dirty="0">
                <a:solidFill>
                  <a:srgbClr val="00909B"/>
                </a:solidFill>
              </a:rPr>
              <a:t>Мне абсолютно все равно, — ответил он, — главное, чтобы рядом со мной была моя жена». </a:t>
            </a:r>
          </a:p>
        </p:txBody>
      </p:sp>
    </p:spTree>
    <p:extLst>
      <p:ext uri="{BB962C8B-B14F-4D97-AF65-F5344CB8AC3E}">
        <p14:creationId xmlns:p14="http://schemas.microsoft.com/office/powerpoint/2010/main" xmlns="" val="1519788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Физическая форма, режим, фитнес, правильное питание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3874251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16" name="Номер слайда 4"/>
          <p:cNvSpPr txBox="1">
            <a:spLocks/>
          </p:cNvSpPr>
          <p:nvPr/>
        </p:nvSpPr>
        <p:spPr>
          <a:xfrm>
            <a:off x="9418600" y="7005138"/>
            <a:ext cx="796568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/>
          <a:p>
            <a:pPr marL="0" marR="0" lvl="0" indent="0" algn="r" defTabSz="497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D704CE-4D68-584A-838A-AE5576E77FBD}" type="slidenum">
              <a:rPr kumimoji="0" lang="ru-RU" sz="1300" b="0" i="0" u="none" strike="noStrike" kern="1200" cap="none" spc="0" normalizeH="0" baseline="0" noProof="0" smtClean="0">
                <a:ln>
                  <a:noFill/>
                </a:ln>
                <a:solidFill>
                  <a:srgbClr val="00909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4977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00909B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534432" y="1115665"/>
            <a:ext cx="9485868" cy="560735"/>
          </a:xfrm>
        </p:spPr>
        <p:txBody>
          <a:bodyPr/>
          <a:lstStyle/>
          <a:p>
            <a:r>
              <a:rPr lang="ru-RU" dirty="0" smtClean="0"/>
              <a:t>Физическая форма, режим, фитнес, правильное питание</a:t>
            </a:r>
            <a:endParaRPr lang="ru-RU" dirty="0"/>
          </a:p>
        </p:txBody>
      </p:sp>
      <p:pic>
        <p:nvPicPr>
          <p:cNvPr id="11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96200" y="4064404"/>
            <a:ext cx="2770000" cy="2762933"/>
          </a:xfrm>
        </p:spPr>
      </p:pic>
      <p:pic>
        <p:nvPicPr>
          <p:cNvPr id="12" name="Рисунок 11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11" r="13511"/>
          <a:stretch>
            <a:fillRect/>
          </a:stretch>
        </p:blipFill>
        <p:spPr>
          <a:xfrm>
            <a:off x="432832" y="2146300"/>
            <a:ext cx="2843768" cy="4299870"/>
          </a:xfr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96200" y="1627646"/>
            <a:ext cx="2518968" cy="243675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75311" y="2654300"/>
            <a:ext cx="3658380" cy="388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2660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16" name="Номер слайда 4"/>
          <p:cNvSpPr txBox="1">
            <a:spLocks/>
          </p:cNvSpPr>
          <p:nvPr/>
        </p:nvSpPr>
        <p:spPr>
          <a:xfrm>
            <a:off x="9418600" y="7005138"/>
            <a:ext cx="796568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/>
          <a:p>
            <a:pPr marL="0" marR="0" lvl="0" indent="0" algn="r" defTabSz="497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D704CE-4D68-584A-838A-AE5576E77FBD}" type="slidenum">
              <a:rPr kumimoji="0" lang="ru-RU" sz="1300" b="0" i="0" u="none" strike="noStrike" kern="1200" cap="none" spc="0" normalizeH="0" baseline="0" noProof="0" smtClean="0">
                <a:ln>
                  <a:noFill/>
                </a:ln>
                <a:solidFill>
                  <a:srgbClr val="00909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4977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00909B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2795032" y="1115665"/>
            <a:ext cx="5650778" cy="611535"/>
          </a:xfrm>
        </p:spPr>
        <p:txBody>
          <a:bodyPr/>
          <a:lstStyle/>
          <a:p>
            <a:pPr algn="ctr"/>
            <a:r>
              <a:rPr lang="ru-RU" sz="2800" dirty="0" smtClean="0"/>
              <a:t>Режим дня</a:t>
            </a:r>
            <a:endParaRPr lang="ru-RU" sz="2800" dirty="0"/>
          </a:p>
        </p:txBody>
      </p:sp>
      <p:sp>
        <p:nvSpPr>
          <p:cNvPr id="19" name="Объект 2"/>
          <p:cNvSpPr>
            <a:spLocks noGrp="1"/>
          </p:cNvSpPr>
          <p:nvPr>
            <p:ph idx="1"/>
          </p:nvPr>
        </p:nvSpPr>
        <p:spPr>
          <a:xfrm>
            <a:off x="534431" y="2483938"/>
            <a:ext cx="4838609" cy="45212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sz="2000" dirty="0"/>
              <a:t>1</a:t>
            </a:r>
            <a:r>
              <a:rPr lang="ru-RU" sz="2000" dirty="0" smtClean="0"/>
              <a:t>. Утренняя </a:t>
            </a:r>
            <a:r>
              <a:rPr lang="ru-RU" sz="2000" dirty="0"/>
              <a:t>зарядка. </a:t>
            </a:r>
            <a:endParaRPr lang="ru-RU" sz="20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 smtClean="0"/>
              <a:t>2</a:t>
            </a:r>
            <a:r>
              <a:rPr lang="ru-RU" sz="2000" dirty="0"/>
              <a:t>. Планирование. </a:t>
            </a:r>
            <a:endParaRPr lang="ru-RU" sz="20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 smtClean="0"/>
              <a:t>3</a:t>
            </a:r>
            <a:r>
              <a:rPr lang="ru-RU" sz="2000" dirty="0"/>
              <a:t>. Питание.  Завтрак, обед и ужин — минимум три приема пищи. </a:t>
            </a:r>
            <a:endParaRPr lang="ru-RU" sz="20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 smtClean="0"/>
              <a:t>4</a:t>
            </a:r>
            <a:r>
              <a:rPr lang="ru-RU" sz="2000" dirty="0"/>
              <a:t>. Учёба. </a:t>
            </a:r>
            <a:endParaRPr lang="ru-RU" sz="20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 smtClean="0"/>
              <a:t>5</a:t>
            </a:r>
            <a:r>
              <a:rPr lang="ru-RU" sz="2000" dirty="0"/>
              <a:t>. Свободное время.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/>
              <a:t>6</a:t>
            </a:r>
            <a:r>
              <a:rPr lang="ru-RU" sz="2000" dirty="0" smtClean="0"/>
              <a:t>. </a:t>
            </a:r>
            <a:r>
              <a:rPr lang="ru-RU" sz="2000" dirty="0"/>
              <a:t>Вечернее время. </a:t>
            </a:r>
            <a:endParaRPr lang="ru-RU" sz="20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/>
              <a:t>7</a:t>
            </a:r>
            <a:r>
              <a:rPr lang="ru-RU" sz="2000" dirty="0" smtClean="0"/>
              <a:t>. </a:t>
            </a:r>
            <a:r>
              <a:rPr lang="ru-RU" sz="2000" dirty="0"/>
              <a:t>Сон. </a:t>
            </a:r>
            <a:endParaRPr lang="ru-RU" sz="1600" dirty="0"/>
          </a:p>
        </p:txBody>
      </p:sp>
      <p:sp>
        <p:nvSpPr>
          <p:cNvPr id="20" name="Объект 3"/>
          <p:cNvSpPr>
            <a:spLocks noGrp="1"/>
          </p:cNvSpPr>
          <p:nvPr>
            <p:ph idx="10"/>
          </p:nvPr>
        </p:nvSpPr>
        <p:spPr>
          <a:xfrm>
            <a:off x="534432" y="1727200"/>
            <a:ext cx="3494517" cy="510635"/>
          </a:xfrm>
        </p:spPr>
        <p:txBody>
          <a:bodyPr/>
          <a:lstStyle/>
          <a:p>
            <a:pPr algn="ctr"/>
            <a:r>
              <a:rPr lang="ru-RU" sz="2400" dirty="0" smtClean="0"/>
              <a:t>Примерный вариант</a:t>
            </a:r>
            <a:endParaRPr lang="ru-RU" sz="2400" dirty="0"/>
          </a:p>
        </p:txBody>
      </p:sp>
      <p:sp>
        <p:nvSpPr>
          <p:cNvPr id="21" name="Номер слайда 4"/>
          <p:cNvSpPr txBox="1">
            <a:spLocks/>
          </p:cNvSpPr>
          <p:nvPr/>
        </p:nvSpPr>
        <p:spPr>
          <a:xfrm>
            <a:off x="9418600" y="7005138"/>
            <a:ext cx="796568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/>
          <a:p>
            <a:pPr marL="0" marR="0" lvl="0" indent="0" algn="r" defTabSz="497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D704CE-4D68-584A-838A-AE5576E77FBD}" type="slidenum">
              <a:rPr kumimoji="0" lang="ru-RU" sz="1300" b="0" i="0" u="none" strike="noStrike" kern="1200" cap="none" spc="0" normalizeH="0" baseline="0" noProof="0" smtClean="0">
                <a:ln>
                  <a:noFill/>
                </a:ln>
                <a:solidFill>
                  <a:srgbClr val="00909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4977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00909B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22" name="Рисунок 21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3041" y="2984500"/>
            <a:ext cx="4936184" cy="3740077"/>
          </a:xfrm>
        </p:spPr>
      </p:pic>
    </p:spTree>
    <p:extLst>
      <p:ext uri="{BB962C8B-B14F-4D97-AF65-F5344CB8AC3E}">
        <p14:creationId xmlns:p14="http://schemas.microsoft.com/office/powerpoint/2010/main" xmlns="" val="572660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Новые впечатления, поездки, туризм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74251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16" name="Номер слайда 4"/>
          <p:cNvSpPr txBox="1">
            <a:spLocks/>
          </p:cNvSpPr>
          <p:nvPr/>
        </p:nvSpPr>
        <p:spPr>
          <a:xfrm>
            <a:off x="9418600" y="7005138"/>
            <a:ext cx="796568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/>
          <a:p>
            <a:pPr marL="0" marR="0" lvl="0" indent="0" algn="r" defTabSz="497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D704CE-4D68-584A-838A-AE5576E77FBD}" type="slidenum">
              <a:rPr kumimoji="0" lang="ru-RU" sz="1300" b="0" i="0" u="none" strike="noStrike" kern="1200" cap="none" spc="0" normalizeH="0" baseline="0" noProof="0" smtClean="0">
                <a:ln>
                  <a:noFill/>
                </a:ln>
                <a:solidFill>
                  <a:srgbClr val="00909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4977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00909B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1" name="Номер слайда 4"/>
          <p:cNvSpPr txBox="1">
            <a:spLocks/>
          </p:cNvSpPr>
          <p:nvPr/>
        </p:nvSpPr>
        <p:spPr>
          <a:xfrm>
            <a:off x="9418600" y="7005138"/>
            <a:ext cx="796568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/>
          <a:p>
            <a:pPr marL="0" marR="0" lvl="0" indent="0" algn="r" defTabSz="497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D704CE-4D68-584A-838A-AE5576E77FBD}" type="slidenum">
              <a:rPr kumimoji="0" lang="ru-RU" sz="1300" b="0" i="0" u="none" strike="noStrike" kern="1200" cap="none" spc="0" normalizeH="0" baseline="0" noProof="0" smtClean="0">
                <a:ln>
                  <a:noFill/>
                </a:ln>
                <a:solidFill>
                  <a:srgbClr val="00909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4977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00909B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634680" y="1117600"/>
            <a:ext cx="5650778" cy="677825"/>
          </a:xfrm>
        </p:spPr>
        <p:txBody>
          <a:bodyPr/>
          <a:lstStyle/>
          <a:p>
            <a:pPr algn="ctr"/>
            <a:r>
              <a:rPr lang="ru-RU" dirty="0" smtClean="0"/>
              <a:t>Новые впечатления, поездки, туризм</a:t>
            </a:r>
            <a:endParaRPr lang="ru-RU" dirty="0"/>
          </a:p>
        </p:txBody>
      </p:sp>
      <p:pic>
        <p:nvPicPr>
          <p:cNvPr id="14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680" y="1780060"/>
            <a:ext cx="4938572" cy="4962053"/>
          </a:xfrm>
        </p:spPr>
      </p:pic>
      <p:pic>
        <p:nvPicPr>
          <p:cNvPr id="15" name="Рисунок 14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5702" y="1780060"/>
            <a:ext cx="3386193" cy="2013245"/>
          </a:xfr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5702" y="4456683"/>
            <a:ext cx="3205927" cy="2157668"/>
          </a:xfrm>
          <a:prstGeom prst="rect">
            <a:avLst/>
          </a:prstGeom>
        </p:spPr>
      </p:pic>
      <p:pic>
        <p:nvPicPr>
          <p:cNvPr id="23" name="Объект 8"/>
          <p:cNvPicPr>
            <a:picLocks noGrp="1" noChangeAspect="1"/>
          </p:cNvPicPr>
          <p:nvPr>
            <p:ph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13862" y="3537717"/>
            <a:ext cx="840785" cy="511175"/>
          </a:xfrm>
        </p:spPr>
      </p:pic>
    </p:spTree>
    <p:extLst>
      <p:ext uri="{BB962C8B-B14F-4D97-AF65-F5344CB8AC3E}">
        <p14:creationId xmlns:p14="http://schemas.microsoft.com/office/powerpoint/2010/main" xmlns="" val="572660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693683" y="1300360"/>
            <a:ext cx="2843768" cy="662335"/>
          </a:xfrm>
        </p:spPr>
        <p:txBody>
          <a:bodyPr/>
          <a:lstStyle/>
          <a:p>
            <a:pPr algn="ctr"/>
            <a:r>
              <a:rPr lang="ru-RU" sz="2800" dirty="0" smtClean="0"/>
              <a:t>Выводы</a:t>
            </a:r>
            <a:endParaRPr lang="ru-RU" sz="2800" dirty="0"/>
          </a:p>
        </p:txBody>
      </p:sp>
      <p:sp>
        <p:nvSpPr>
          <p:cNvPr id="10" name="Объект 3"/>
          <p:cNvSpPr>
            <a:spLocks noGrp="1"/>
          </p:cNvSpPr>
          <p:nvPr>
            <p:ph idx="10"/>
          </p:nvPr>
        </p:nvSpPr>
        <p:spPr>
          <a:xfrm>
            <a:off x="531383" y="2088038"/>
            <a:ext cx="9514317" cy="4460240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ru-RU" dirty="0"/>
              <a:t>	</a:t>
            </a:r>
            <a:r>
              <a:rPr lang="ru-RU" sz="2000" dirty="0" smtClean="0">
                <a:solidFill>
                  <a:srgbClr val="00909B"/>
                </a:solidFill>
              </a:rPr>
              <a:t>Со </a:t>
            </a:r>
            <a:r>
              <a:rPr lang="ru-RU" sz="2000" dirty="0">
                <a:solidFill>
                  <a:srgbClr val="00909B"/>
                </a:solidFill>
              </a:rPr>
              <a:t>временем всё теряет свою ценность. Предпочтения современного мира меняются молниеносно и за ними не поспеть. Поэтому и происходит обесценивание акций, падение или снижение цен на всех рынках экономики. Сегодня вы богатый известный человек, а завтра вы можете лишиться всего своего имущества. И что же тогда останется при вас?</a:t>
            </a:r>
            <a:r>
              <a:rPr lang="ru-RU" sz="2000" b="1" dirty="0">
                <a:solidFill>
                  <a:srgbClr val="00909B"/>
                </a:solidFill>
              </a:rPr>
              <a:t> </a:t>
            </a:r>
            <a:r>
              <a:rPr lang="ru-RU" sz="2000" dirty="0">
                <a:solidFill>
                  <a:srgbClr val="00909B"/>
                </a:solidFill>
              </a:rPr>
              <a:t>С вами останется только то, что вы вложили в себя, это ваши навыки, знания, умения и опыт, семья, нравственные ценности, здоровье.  Это самые верные и правильные инвестиции, которые по жизни будут с вами.</a:t>
            </a:r>
          </a:p>
        </p:txBody>
      </p:sp>
    </p:spTree>
    <p:extLst>
      <p:ext uri="{BB962C8B-B14F-4D97-AF65-F5344CB8AC3E}">
        <p14:creationId xmlns:p14="http://schemas.microsoft.com/office/powerpoint/2010/main" xmlns="" val="1519788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95923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7" name="Содержимое 8"/>
          <p:cNvSpPr>
            <a:spLocks noGrp="1"/>
          </p:cNvSpPr>
          <p:nvPr>
            <p:ph idx="1"/>
          </p:nvPr>
        </p:nvSpPr>
        <p:spPr>
          <a:xfrm>
            <a:off x="3772596" y="2468260"/>
            <a:ext cx="6442572" cy="3821264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ru-RU" sz="2800" b="1" dirty="0" smtClean="0"/>
              <a:t>	Старики </a:t>
            </a:r>
            <a:r>
              <a:rPr lang="ru-RU" sz="2800" b="1" dirty="0"/>
              <a:t>всегда советуют молодым </a:t>
            </a:r>
            <a:r>
              <a:rPr lang="ru-RU" sz="2800" b="1" dirty="0" smtClean="0"/>
              <a:t> </a:t>
            </a:r>
            <a:r>
              <a:rPr lang="ru-RU" sz="2800" b="1" dirty="0"/>
              <a:t>экономить деньги. Это плохой совет. </a:t>
            </a:r>
            <a:r>
              <a:rPr lang="ru-RU" sz="2800" b="1" dirty="0" smtClean="0"/>
              <a:t> </a:t>
            </a:r>
            <a:r>
              <a:rPr lang="ru-RU" sz="2800" b="1" dirty="0"/>
              <a:t>Не экономьте копейки. </a:t>
            </a:r>
            <a:endParaRPr lang="ru-RU" sz="2800" b="1" dirty="0" smtClean="0"/>
          </a:p>
          <a:p>
            <a:pPr algn="just">
              <a:lnSpc>
                <a:spcPct val="150000"/>
              </a:lnSpc>
            </a:pPr>
            <a:r>
              <a:rPr lang="ru-RU" sz="2800" b="1" dirty="0"/>
              <a:t>	</a:t>
            </a:r>
            <a:r>
              <a:rPr lang="ru-RU" sz="2800" b="1" dirty="0" smtClean="0"/>
              <a:t>Вкладывайте </a:t>
            </a:r>
            <a:r>
              <a:rPr lang="ru-RU" sz="2800" b="1" dirty="0"/>
              <a:t>в себя.                             </a:t>
            </a:r>
          </a:p>
          <a:p>
            <a:pPr algn="r"/>
            <a:r>
              <a:rPr lang="ru-RU" sz="2800" b="1" dirty="0"/>
              <a:t>Генри Форд </a:t>
            </a:r>
          </a:p>
        </p:txBody>
      </p:sp>
      <p:pic>
        <p:nvPicPr>
          <p:cNvPr id="12" name="Объект 1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4988" y="2421088"/>
            <a:ext cx="3021012" cy="3868436"/>
          </a:xfrm>
        </p:spPr>
      </p:pic>
    </p:spTree>
    <p:extLst>
      <p:ext uri="{BB962C8B-B14F-4D97-AF65-F5344CB8AC3E}">
        <p14:creationId xmlns:p14="http://schemas.microsoft.com/office/powerpoint/2010/main" xmlns="" val="1519788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ОБРАЗОВАНИЕ, НОВЫЕ НАВЫКИ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74251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58049" y="2717800"/>
            <a:ext cx="4289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Инвестировать в себя</a:t>
            </a:r>
            <a:endParaRPr lang="ru-RU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7" name="Прямая со стрелкой 6"/>
          <p:cNvCxnSpPr>
            <a:endCxn id="15" idx="0"/>
          </p:cNvCxnSpPr>
          <p:nvPr/>
        </p:nvCxnSpPr>
        <p:spPr>
          <a:xfrm flipH="1">
            <a:off x="3467715" y="3439984"/>
            <a:ext cx="726054" cy="21514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16" idx="0"/>
          </p:cNvCxnSpPr>
          <p:nvPr/>
        </p:nvCxnSpPr>
        <p:spPr>
          <a:xfrm>
            <a:off x="7548006" y="3276600"/>
            <a:ext cx="1081644" cy="10770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14" idx="0"/>
          </p:cNvCxnSpPr>
          <p:nvPr/>
        </p:nvCxnSpPr>
        <p:spPr>
          <a:xfrm flipH="1">
            <a:off x="1651000" y="3276600"/>
            <a:ext cx="1607049" cy="10770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5092700" y="5603166"/>
            <a:ext cx="34416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Физическая форма, фитнес, режим, правильное питание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8000" y="4353612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Образование, новые навыки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52924" y="5591389"/>
            <a:ext cx="2229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Укрепление семейных связей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62800" y="4353612"/>
            <a:ext cx="2933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Новые впечатления, поездки, туризм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7" name="Прямая со стрелкой 16"/>
          <p:cNvCxnSpPr>
            <a:endCxn id="13" idx="0"/>
          </p:cNvCxnSpPr>
          <p:nvPr/>
        </p:nvCxnSpPr>
        <p:spPr>
          <a:xfrm>
            <a:off x="6286500" y="3439984"/>
            <a:ext cx="527050" cy="21631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Объект 3"/>
          <p:cNvSpPr>
            <a:spLocks noGrp="1"/>
          </p:cNvSpPr>
          <p:nvPr>
            <p:ph idx="10"/>
          </p:nvPr>
        </p:nvSpPr>
        <p:spPr>
          <a:xfrm>
            <a:off x="508000" y="1381760"/>
            <a:ext cx="9298417" cy="993140"/>
          </a:xfrm>
        </p:spPr>
        <p:txBody>
          <a:bodyPr/>
          <a:lstStyle/>
          <a:p>
            <a:r>
              <a:rPr lang="ru-RU" b="1" dirty="0" smtClean="0"/>
              <a:t>	Инвестиции </a:t>
            </a:r>
            <a:r>
              <a:rPr lang="ru-RU" dirty="0"/>
              <a:t>(</a:t>
            </a:r>
            <a:r>
              <a:rPr lang="ru-RU" u="sng" dirty="0">
                <a:hlinkClick r:id="rId2"/>
              </a:rPr>
              <a:t>англ.</a:t>
            </a:r>
            <a:r>
              <a:rPr lang="ru-RU" dirty="0"/>
              <a:t> </a:t>
            </a:r>
            <a:r>
              <a:rPr lang="en-US" i="1" dirty="0"/>
              <a:t>Investments</a:t>
            </a:r>
            <a:r>
              <a:rPr lang="ru-RU" dirty="0"/>
              <a:t>)— размещение </a:t>
            </a:r>
            <a:r>
              <a:rPr lang="ru-RU" u="sng" dirty="0">
                <a:hlinkClick r:id="rId3"/>
              </a:rPr>
              <a:t>капитала</a:t>
            </a:r>
            <a:r>
              <a:rPr lang="ru-RU" dirty="0"/>
              <a:t> с </a:t>
            </a:r>
            <a:r>
              <a:rPr lang="ru-RU" u="sng" dirty="0">
                <a:hlinkClick r:id="rId4"/>
              </a:rPr>
              <a:t>целью</a:t>
            </a:r>
            <a:r>
              <a:rPr lang="ru-RU" dirty="0"/>
              <a:t> получения </a:t>
            </a:r>
            <a:r>
              <a:rPr lang="ru-RU" u="sng" dirty="0">
                <a:hlinkClick r:id="rId5"/>
              </a:rPr>
              <a:t>прибыли</a:t>
            </a:r>
            <a:r>
              <a:rPr lang="ru-RU" dirty="0"/>
              <a:t>. (</a:t>
            </a:r>
            <a:r>
              <a:rPr lang="ru-RU" i="1" dirty="0"/>
              <a:t>Материал из Википедии — свободной энциклопедии)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69022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34432" y="1115665"/>
            <a:ext cx="5650778" cy="875695"/>
          </a:xfrm>
        </p:spPr>
        <p:txBody>
          <a:bodyPr/>
          <a:lstStyle/>
          <a:p>
            <a:r>
              <a:rPr lang="ru-RU" dirty="0"/>
              <a:t>Образование, новые навыки</a:t>
            </a:r>
          </a:p>
        </p:txBody>
      </p:sp>
      <p:pic>
        <p:nvPicPr>
          <p:cNvPr id="8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5132" y="2981161"/>
            <a:ext cx="3643868" cy="3917842"/>
          </a:xfrm>
        </p:spPr>
      </p:pic>
      <p:sp>
        <p:nvSpPr>
          <p:cNvPr id="9" name="Объект 3"/>
          <p:cNvSpPr>
            <a:spLocks noGrp="1"/>
          </p:cNvSpPr>
          <p:nvPr>
            <p:ph idx="10"/>
          </p:nvPr>
        </p:nvSpPr>
        <p:spPr>
          <a:xfrm>
            <a:off x="531383" y="1991360"/>
            <a:ext cx="5652569" cy="891540"/>
          </a:xfrm>
        </p:spPr>
        <p:txBody>
          <a:bodyPr/>
          <a:lstStyle/>
          <a:p>
            <a:r>
              <a:rPr lang="ru-RU" dirty="0"/>
              <a:t>Вкладывай в образование сегодня – пожнешь плоды </a:t>
            </a:r>
            <a:r>
              <a:rPr lang="ru-RU" dirty="0" smtClean="0"/>
              <a:t>завтра.</a:t>
            </a:r>
            <a:endParaRPr lang="ru-RU" dirty="0"/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481" r="22481"/>
          <a:stretch>
            <a:fillRect/>
          </a:stretch>
        </p:blipFill>
        <p:spPr>
          <a:xfrm>
            <a:off x="6185210" y="1242665"/>
            <a:ext cx="3716685" cy="5619750"/>
          </a:xfrm>
        </p:spPr>
      </p:pic>
    </p:spTree>
    <p:extLst>
      <p:ext uri="{BB962C8B-B14F-4D97-AF65-F5344CB8AC3E}">
        <p14:creationId xmlns:p14="http://schemas.microsoft.com/office/powerpoint/2010/main" xmlns="" val="572660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9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24500" y="2146301"/>
            <a:ext cx="4200433" cy="3446920"/>
          </a:xfrm>
        </p:spPr>
      </p:pic>
      <p:sp>
        <p:nvSpPr>
          <p:cNvPr id="10" name="Объект 3"/>
          <p:cNvSpPr>
            <a:spLocks noGrp="1"/>
          </p:cNvSpPr>
          <p:nvPr>
            <p:ph idx="10"/>
          </p:nvPr>
        </p:nvSpPr>
        <p:spPr>
          <a:xfrm>
            <a:off x="572891" y="2107071"/>
            <a:ext cx="4307317" cy="3823830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rgbClr val="00909B"/>
                </a:solidFill>
              </a:rPr>
              <a:t>	Самый </a:t>
            </a:r>
            <a:r>
              <a:rPr lang="ru-RU" sz="2400" b="1" dirty="0">
                <a:solidFill>
                  <a:srgbClr val="00909B"/>
                </a:solidFill>
              </a:rPr>
              <a:t>ценный актив, который у вас есть, - это вы сами. Всё, что улучшает ваши таланты и умения, стоит того, чтобы это </a:t>
            </a:r>
            <a:r>
              <a:rPr lang="ru-RU" sz="2400" b="1" dirty="0" smtClean="0">
                <a:solidFill>
                  <a:srgbClr val="00909B"/>
                </a:solidFill>
              </a:rPr>
              <a:t>делать.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909B"/>
                </a:solidFill>
              </a:rPr>
              <a:t>				Уоррен </a:t>
            </a:r>
            <a:r>
              <a:rPr lang="ru-RU" sz="2400" b="1" dirty="0" err="1">
                <a:solidFill>
                  <a:srgbClr val="00909B"/>
                </a:solidFill>
              </a:rPr>
              <a:t>Баффет</a:t>
            </a:r>
            <a:endParaRPr lang="ru-RU" sz="2400" b="1" dirty="0">
              <a:solidFill>
                <a:srgbClr val="0090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9788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Укрепление семейных связей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74251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2566134" y="988665"/>
            <a:ext cx="5650778" cy="875695"/>
          </a:xfrm>
        </p:spPr>
        <p:txBody>
          <a:bodyPr/>
          <a:lstStyle/>
          <a:p>
            <a:pPr algn="ctr"/>
            <a:r>
              <a:rPr lang="ru-RU" dirty="0" smtClean="0"/>
              <a:t>Укрепление семейных связей</a:t>
            </a:r>
            <a:endParaRPr lang="ru-RU" dirty="0"/>
          </a:p>
        </p:txBody>
      </p:sp>
      <p:sp>
        <p:nvSpPr>
          <p:cNvPr id="16" name="Номер слайда 4"/>
          <p:cNvSpPr txBox="1">
            <a:spLocks/>
          </p:cNvSpPr>
          <p:nvPr/>
        </p:nvSpPr>
        <p:spPr>
          <a:xfrm>
            <a:off x="9418600" y="7005138"/>
            <a:ext cx="796568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/>
          <a:p>
            <a:pPr marL="0" marR="0" lvl="0" indent="0" algn="r" defTabSz="497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D704CE-4D68-584A-838A-AE5576E77FBD}" type="slidenum">
              <a:rPr kumimoji="0" lang="ru-RU" sz="1300" b="0" i="0" u="none" strike="noStrike" kern="1200" cap="none" spc="0" normalizeH="0" baseline="0" noProof="0" smtClean="0">
                <a:ln>
                  <a:noFill/>
                </a:ln>
                <a:solidFill>
                  <a:srgbClr val="00909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4977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00909B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8990" y="1648460"/>
            <a:ext cx="4026178" cy="403325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593" y="1648460"/>
            <a:ext cx="4267083" cy="4367213"/>
          </a:xfrm>
          <a:prstGeom prst="rect">
            <a:avLst/>
          </a:prstGeom>
        </p:spPr>
      </p:pic>
      <p:pic>
        <p:nvPicPr>
          <p:cNvPr id="19" name="Объект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8000" y="4114178"/>
            <a:ext cx="3234677" cy="3103112"/>
          </a:xfrm>
        </p:spPr>
      </p:pic>
    </p:spTree>
    <p:extLst>
      <p:ext uri="{BB962C8B-B14F-4D97-AF65-F5344CB8AC3E}">
        <p14:creationId xmlns:p14="http://schemas.microsoft.com/office/powerpoint/2010/main" xmlns="" val="572660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9418600" y="7005138"/>
            <a:ext cx="796568" cy="402652"/>
          </a:xfrm>
        </p:spPr>
        <p:txBody>
          <a:bodyPr/>
          <a:lstStyle/>
          <a:p>
            <a:fld id="{23D704CE-4D68-584A-838A-AE5576E77FBD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3605454" y="1375071"/>
            <a:ext cx="39581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Семейные ценности</a:t>
            </a:r>
            <a:endParaRPr lang="ru-RU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5" name="Прямая со стрелкой 34"/>
          <p:cNvCxnSpPr>
            <a:endCxn id="44" idx="0"/>
          </p:cNvCxnSpPr>
          <p:nvPr/>
        </p:nvCxnSpPr>
        <p:spPr>
          <a:xfrm>
            <a:off x="5293547" y="2019300"/>
            <a:ext cx="0" cy="17668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endCxn id="45" idx="0"/>
          </p:cNvCxnSpPr>
          <p:nvPr/>
        </p:nvCxnSpPr>
        <p:spPr>
          <a:xfrm>
            <a:off x="7563589" y="1927866"/>
            <a:ext cx="1615407" cy="6947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endCxn id="42" idx="0"/>
          </p:cNvCxnSpPr>
          <p:nvPr/>
        </p:nvCxnSpPr>
        <p:spPr>
          <a:xfrm flipH="1">
            <a:off x="2649738" y="1927866"/>
            <a:ext cx="1432580" cy="28199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endCxn id="41" idx="0"/>
          </p:cNvCxnSpPr>
          <p:nvPr/>
        </p:nvCxnSpPr>
        <p:spPr>
          <a:xfrm flipH="1">
            <a:off x="2097126" y="1927866"/>
            <a:ext cx="1562894" cy="6511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5643543" y="4904668"/>
            <a:ext cx="21116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Щедрость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8099970" y="3786106"/>
            <a:ext cx="14189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Tahoma" panose="020B0604030504040204" pitchFamily="34" charset="0"/>
              </a:rPr>
              <a:t>Общение</a:t>
            </a:r>
            <a:endParaRPr lang="ru-RU" b="1" dirty="0">
              <a:latin typeface="Tahoma" panose="020B060403050404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84687" y="2578984"/>
            <a:ext cx="30248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Чувство значимости и необходимости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884144" y="4747802"/>
            <a:ext cx="1531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Уважение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129030" y="6009736"/>
            <a:ext cx="2961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Честность и доверие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082318" y="3786106"/>
            <a:ext cx="2422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Умение прощать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432638" y="2622608"/>
            <a:ext cx="1492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Традиции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696162" y="6002068"/>
            <a:ext cx="2438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Ответственность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7" name="Прямая со стрелкой 46"/>
          <p:cNvCxnSpPr>
            <a:endCxn id="39" idx="0"/>
          </p:cNvCxnSpPr>
          <p:nvPr/>
        </p:nvCxnSpPr>
        <p:spPr>
          <a:xfrm>
            <a:off x="6311900" y="2019300"/>
            <a:ext cx="387464" cy="28853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endCxn id="43" idx="0"/>
          </p:cNvCxnSpPr>
          <p:nvPr/>
        </p:nvCxnSpPr>
        <p:spPr>
          <a:xfrm flipH="1">
            <a:off x="3609564" y="2019300"/>
            <a:ext cx="791684" cy="39904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endCxn id="46" idx="0"/>
          </p:cNvCxnSpPr>
          <p:nvPr/>
        </p:nvCxnSpPr>
        <p:spPr>
          <a:xfrm>
            <a:off x="6699364" y="2019300"/>
            <a:ext cx="2216042" cy="39827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endCxn id="40" idx="0"/>
          </p:cNvCxnSpPr>
          <p:nvPr/>
        </p:nvCxnSpPr>
        <p:spPr>
          <a:xfrm>
            <a:off x="7188200" y="2019300"/>
            <a:ext cx="1621259" cy="17668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726603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166</Words>
  <Application>Microsoft Office PowerPoint</Application>
  <PresentationFormat>Произвольный</PresentationFormat>
  <Paragraphs>63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ВКЛАДЫВАЙ СРЕДСТВА В СВОЕ БУДУЩЕЕ</vt:lpstr>
      <vt:lpstr>Слайд 2</vt:lpstr>
      <vt:lpstr>ОБРАЗОВАНИЕ, НОВЫЕ НАВЫКИ</vt:lpstr>
      <vt:lpstr>Слайд 4</vt:lpstr>
      <vt:lpstr>Образование, новые навыки</vt:lpstr>
      <vt:lpstr>Слайд 6</vt:lpstr>
      <vt:lpstr>Укрепление семейных связей</vt:lpstr>
      <vt:lpstr>Укрепление семейных связей</vt:lpstr>
      <vt:lpstr>Слайд 9</vt:lpstr>
      <vt:lpstr>Слайд 10</vt:lpstr>
      <vt:lpstr>Физическая форма, режим, фитнес, правильное питание</vt:lpstr>
      <vt:lpstr>Физическая форма, режим, фитнес, правильное питание</vt:lpstr>
      <vt:lpstr>Режим дня</vt:lpstr>
      <vt:lpstr>Новые впечатления, поездки, туризм</vt:lpstr>
      <vt:lpstr>Новые впечатления, поездки, туризм</vt:lpstr>
      <vt:lpstr>Выводы</vt:lpstr>
      <vt:lpstr>Слайд 17</vt:lpstr>
    </vt:vector>
  </TitlesOfParts>
  <Company>spn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 trukhanenko</dc:creator>
  <cp:lastModifiedBy>Мария</cp:lastModifiedBy>
  <cp:revision>71</cp:revision>
  <dcterms:created xsi:type="dcterms:W3CDTF">2015-08-28T08:18:34Z</dcterms:created>
  <dcterms:modified xsi:type="dcterms:W3CDTF">2018-02-20T09:29:26Z</dcterms:modified>
</cp:coreProperties>
</file>